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68" r:id="rId2"/>
    <p:sldId id="269" r:id="rId3"/>
    <p:sldId id="279" r:id="rId4"/>
    <p:sldId id="277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2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11"/>
    <p:restoredTop sz="94680"/>
  </p:normalViewPr>
  <p:slideViewPr>
    <p:cSldViewPr snapToGrid="0" snapToObjects="1">
      <p:cViewPr varScale="1">
        <p:scale>
          <a:sx n="89" d="100"/>
          <a:sy n="89" d="100"/>
        </p:scale>
        <p:origin x="72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5283-168F-8940-A073-B2FF66BC4C5E}" type="datetimeFigureOut">
              <a:rPr lang="nb-NO" smtClean="0"/>
              <a:t>07.05.2017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4BF77-11FD-8E4D-B223-FC6B75E0C3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198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0830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7992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lys - stående 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39" y="553771"/>
            <a:ext cx="3113909" cy="810000"/>
          </a:xfrm>
          <a:prstGeom prst="rect">
            <a:avLst/>
          </a:prstGeom>
        </p:spPr>
      </p:pic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6223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mørk - to liggende bil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576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57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5495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cxnSp>
        <p:nvCxnSpPr>
          <p:cNvPr id="11" name="Rett linje 10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3"/>
          </p:nvPr>
        </p:nvSpPr>
        <p:spPr>
          <a:xfrm>
            <a:off x="7152000" y="3468783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2147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 spalte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354730"/>
            <a:ext cx="10926000" cy="5058000"/>
          </a:xfrm>
          <a:noFill/>
          <a:ln>
            <a:noFill/>
          </a:ln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2388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o spalter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20" name="Plassholder for bunntekst 1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21" name="Plassholder for lysbilde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047" y="1352020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5" name="Plassholder for innhold 2"/>
          <p:cNvSpPr>
            <a:spLocks noGrp="1"/>
          </p:cNvSpPr>
          <p:nvPr>
            <p:ph idx="12"/>
          </p:nvPr>
        </p:nvSpPr>
        <p:spPr>
          <a:xfrm>
            <a:off x="6479976" y="1347919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96191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758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9673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side ly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2856000" y="5755342"/>
            <a:ext cx="6480000" cy="3600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grpSp>
        <p:nvGrpSpPr>
          <p:cNvPr id="3" name="Gruppe 2"/>
          <p:cNvGrpSpPr>
            <a:grpSpLocks noChangeAspect="1"/>
          </p:cNvGrpSpPr>
          <p:nvPr userDrawn="1"/>
        </p:nvGrpSpPr>
        <p:grpSpPr>
          <a:xfrm>
            <a:off x="3774141" y="1039515"/>
            <a:ext cx="4643718" cy="4052830"/>
            <a:chOff x="5122863" y="2579688"/>
            <a:chExt cx="1946276" cy="1698625"/>
          </a:xfrm>
          <a:solidFill>
            <a:schemeClr val="accent1"/>
          </a:solidFill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74426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side mø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2856000" y="5755342"/>
            <a:ext cx="6480000" cy="3600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grpSp>
        <p:nvGrpSpPr>
          <p:cNvPr id="3" name="Gruppe 2"/>
          <p:cNvGrpSpPr>
            <a:grpSpLocks noChangeAspect="1"/>
          </p:cNvGrpSpPr>
          <p:nvPr userDrawn="1"/>
        </p:nvGrpSpPr>
        <p:grpSpPr>
          <a:xfrm>
            <a:off x="3774141" y="1039515"/>
            <a:ext cx="4643718" cy="4052830"/>
            <a:chOff x="5122863" y="2579688"/>
            <a:chExt cx="1946276" cy="1698625"/>
          </a:xfrm>
          <a:solidFill>
            <a:schemeClr val="accent1"/>
          </a:solidFill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822056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lys - to liggende bil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39" y="553771"/>
            <a:ext cx="3113909" cy="810000"/>
          </a:xfrm>
          <a:prstGeom prst="rect">
            <a:avLst/>
          </a:prstGeom>
        </p:spPr>
      </p:pic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8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347400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904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ørk - stående 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2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40" y="537312"/>
            <a:ext cx="3113908" cy="810000"/>
          </a:xfrm>
          <a:prstGeom prst="rect">
            <a:avLst/>
          </a:prstGeom>
        </p:spPr>
      </p:pic>
      <p:sp>
        <p:nvSpPr>
          <p:cNvPr id="11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0648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ørk - liggende bil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2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40" y="537312"/>
            <a:ext cx="3113908" cy="810000"/>
          </a:xfrm>
          <a:prstGeom prst="rect">
            <a:avLst/>
          </a:prstGeom>
        </p:spPr>
      </p:pic>
      <p:sp>
        <p:nvSpPr>
          <p:cNvPr id="11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8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347400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6494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 spalte med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4" name="Rektangel 3"/>
          <p:cNvSpPr/>
          <p:nvPr userDrawn="1"/>
        </p:nvSpPr>
        <p:spPr>
          <a:xfrm>
            <a:off x="812602" y="1363946"/>
            <a:ext cx="10926000" cy="5058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b-NO" smtClean="0"/>
              <a:t>  </a:t>
            </a:r>
            <a:endParaRPr lang="nb-NO" dirty="0"/>
          </a:p>
        </p:txBody>
      </p:sp>
      <p:cxnSp>
        <p:nvCxnSpPr>
          <p:cNvPr id="6" name="Rett linje 5"/>
          <p:cNvCxnSpPr/>
          <p:nvPr userDrawn="1"/>
        </p:nvCxnSpPr>
        <p:spPr>
          <a:xfrm>
            <a:off x="809427" y="1358552"/>
            <a:ext cx="1092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427" y="1361080"/>
            <a:ext cx="1092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 marL="342900" indent="-342900">
              <a:lnSpc>
                <a:spcPct val="100000"/>
              </a:lnSpc>
              <a:buFont typeface=".AppleSystemUIFont" charset="-120"/>
              <a:buChar char="›"/>
              <a:defRPr sz="2000"/>
            </a:lvl1pPr>
            <a:lvl2pPr marL="6858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2pPr>
            <a:lvl3pPr marL="11430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3pPr>
            <a:lvl4pPr marL="16002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4pPr>
            <a:lvl5pPr marL="20574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8523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o spalter med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4" name="Rektangel 3"/>
          <p:cNvSpPr/>
          <p:nvPr userDrawn="1"/>
        </p:nvSpPr>
        <p:spPr>
          <a:xfrm>
            <a:off x="810594" y="1352959"/>
            <a:ext cx="5256000" cy="5058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b-NO" dirty="0" smtClean="0"/>
              <a:t>  </a:t>
            </a:r>
            <a:endParaRPr lang="nb-NO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6480905" y="1351536"/>
            <a:ext cx="5256000" cy="5058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b-NO" smtClean="0"/>
              <a:t>  </a:t>
            </a:r>
            <a:endParaRPr lang="nb-NO" dirty="0"/>
          </a:p>
        </p:txBody>
      </p:sp>
      <p:cxnSp>
        <p:nvCxnSpPr>
          <p:cNvPr id="6" name="Rett linje 5"/>
          <p:cNvCxnSpPr/>
          <p:nvPr userDrawn="1"/>
        </p:nvCxnSpPr>
        <p:spPr>
          <a:xfrm>
            <a:off x="809427" y="1362845"/>
            <a:ext cx="525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2127" y="1364110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5" name="Plassholder for innhold 2"/>
          <p:cNvSpPr>
            <a:spLocks noGrp="1"/>
          </p:cNvSpPr>
          <p:nvPr>
            <p:ph idx="12"/>
          </p:nvPr>
        </p:nvSpPr>
        <p:spPr>
          <a:xfrm>
            <a:off x="6491935" y="1347919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defRPr sz="2000"/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cxnSp>
        <p:nvCxnSpPr>
          <p:cNvPr id="17" name="Rett linje 16"/>
          <p:cNvCxnSpPr/>
          <p:nvPr userDrawn="1"/>
        </p:nvCxnSpPr>
        <p:spPr>
          <a:xfrm>
            <a:off x="6472438" y="1361941"/>
            <a:ext cx="525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lassholder for bunntekst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205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lys - stående 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6252000" y="5495"/>
            <a:ext cx="5940000" cy="685250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4914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48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823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mørk - stående 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6252000" y="5495"/>
            <a:ext cx="5940000" cy="685250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4914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48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08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lys - to liggende bil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576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57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5495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cxnSp>
        <p:nvCxnSpPr>
          <p:cNvPr id="11" name="Rett linje 10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3"/>
          </p:nvPr>
        </p:nvSpPr>
        <p:spPr>
          <a:xfrm>
            <a:off x="7152000" y="3468783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1101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03414" y="-1"/>
            <a:ext cx="10926000" cy="135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11859" y="1349999"/>
            <a:ext cx="10927084" cy="50560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811950" y="6408000"/>
            <a:ext cx="5252673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38087" y="6406054"/>
            <a:ext cx="450000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10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725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63" r:id="rId3"/>
    <p:sldLayoutId id="2147483674" r:id="rId4"/>
    <p:sldLayoutId id="2147483650" r:id="rId5"/>
    <p:sldLayoutId id="2147483664" r:id="rId6"/>
    <p:sldLayoutId id="2147483671" r:id="rId7"/>
    <p:sldLayoutId id="2147483667" r:id="rId8"/>
    <p:sldLayoutId id="2147483672" r:id="rId9"/>
    <p:sldLayoutId id="2147483670" r:id="rId10"/>
    <p:sldLayoutId id="2147483665" r:id="rId11"/>
    <p:sldLayoutId id="2147483666" r:id="rId12"/>
    <p:sldLayoutId id="2147483655" r:id="rId13"/>
    <p:sldLayoutId id="2147483661" r:id="rId14"/>
    <p:sldLayoutId id="2147483668" r:id="rId15"/>
    <p:sldLayoutId id="2147483675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778347" y="1857515"/>
            <a:ext cx="5040000" cy="1258529"/>
          </a:xfrm>
        </p:spPr>
        <p:txBody>
          <a:bodyPr/>
          <a:lstStyle/>
          <a:p>
            <a:r>
              <a:rPr lang="nb-NO" dirty="0" smtClean="0"/>
              <a:t>Smart Valley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0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Paul Thomassen, Hatem Awadallah, Mathanraj Manivannan</a:t>
            </a:r>
          </a:p>
          <a:p>
            <a:r>
              <a:rPr lang="nb-NO" dirty="0" smtClean="0"/>
              <a:t>Campus Førde</a:t>
            </a:r>
            <a:br>
              <a:rPr lang="nb-NO" dirty="0" smtClean="0"/>
            </a:br>
            <a:r>
              <a:rPr lang="nb-NO" dirty="0" smtClean="0"/>
              <a:t>04.04.17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17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nb-NO" dirty="0" smtClean="0"/>
              <a:t>Kva er oppgåva?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Fekk oppgåva av SFE</a:t>
            </a:r>
          </a:p>
          <a:p>
            <a:r>
              <a:rPr lang="nb-NO" dirty="0" smtClean="0"/>
              <a:t>Smart Valley prosjekt</a:t>
            </a:r>
          </a:p>
          <a:p>
            <a:endParaRPr lang="nb-NO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95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Kva har vi gjort til no?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Laga webside</a:t>
            </a:r>
          </a:p>
          <a:p>
            <a:r>
              <a:rPr lang="nb-NO" dirty="0" smtClean="0"/>
              <a:t>Begynt programmering.</a:t>
            </a:r>
          </a:p>
          <a:p>
            <a:r>
              <a:rPr lang="nb-NO" dirty="0" smtClean="0"/>
              <a:t>Spurt etter bedrifter om AMS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1182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Kva skal vi gjere no vidare?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Begynne skikkeleg med rapportskriving</a:t>
            </a:r>
          </a:p>
          <a:p>
            <a:r>
              <a:rPr lang="nb-NO" dirty="0" smtClean="0"/>
              <a:t>Meir programmering</a:t>
            </a:r>
          </a:p>
          <a:p>
            <a:r>
              <a:rPr lang="nb-NO" dirty="0" smtClean="0"/>
              <a:t>AMS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985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VL">
  <a:themeElements>
    <a:clrScheme name="HVL">
      <a:dk1>
        <a:srgbClr val="515151"/>
      </a:dk1>
      <a:lt1>
        <a:srgbClr val="FFFFFF"/>
      </a:lt1>
      <a:dk2>
        <a:srgbClr val="004357"/>
      </a:dk2>
      <a:lt2>
        <a:srgbClr val="C9D5DA"/>
      </a:lt2>
      <a:accent1>
        <a:srgbClr val="00AFBA"/>
      </a:accent1>
      <a:accent2>
        <a:srgbClr val="97DF9A"/>
      </a:accent2>
      <a:accent3>
        <a:srgbClr val="EB6852"/>
      </a:accent3>
      <a:accent4>
        <a:srgbClr val="F9DE45"/>
      </a:accent4>
      <a:accent5>
        <a:srgbClr val="64D0DF"/>
      </a:accent5>
      <a:accent6>
        <a:srgbClr val="6D2439"/>
      </a:accent6>
      <a:hlink>
        <a:srgbClr val="008AAF"/>
      </a:hlink>
      <a:folHlink>
        <a:srgbClr val="00948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VL_ppt_mal_oppdatert" id="{34A3C5B7-7DCF-A541-AE3D-AB30F07D0F84}" vid="{252C16CA-3E9D-B540-84BD-D5E99CBB69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HVL_ppt_mal</Template>
  <TotalTime>27</TotalTime>
  <Words>58</Words>
  <Application>Microsoft Office PowerPoint</Application>
  <PresentationFormat>Widescreen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.AppleSystemUIFont</vt:lpstr>
      <vt:lpstr>Arial</vt:lpstr>
      <vt:lpstr>Calibri</vt:lpstr>
      <vt:lpstr>Georgia</vt:lpstr>
      <vt:lpstr>HVL</vt:lpstr>
      <vt:lpstr>Smart Valley</vt:lpstr>
      <vt:lpstr>Kva er oppgåva?</vt:lpstr>
      <vt:lpstr>Kva har vi gjort til no? </vt:lpstr>
      <vt:lpstr>Kva skal vi gjere no vidare?</vt:lpstr>
    </vt:vector>
  </TitlesOfParts>
  <Company>Hogskolen i Bergen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Kamilla Hedvig Halvorsen Myklebust</dc:creator>
  <cp:lastModifiedBy>Mithun985</cp:lastModifiedBy>
  <cp:revision>4</cp:revision>
  <dcterms:created xsi:type="dcterms:W3CDTF">2016-11-30T08:20:17Z</dcterms:created>
  <dcterms:modified xsi:type="dcterms:W3CDTF">2017-05-07T10:24:50Z</dcterms:modified>
</cp:coreProperties>
</file>