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1.xml" ContentType="application/vnd.openxmlformats-officedocument.presentationml.notesSlide+xml"/>
  <Override PartName="/ppt/comments/comment3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2" r:id="rId9"/>
    <p:sldId id="267" r:id="rId10"/>
    <p:sldId id="268" r:id="rId11"/>
    <p:sldId id="264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thun985" initials="M" lastIdx="5" clrIdx="0">
    <p:extLst>
      <p:ext uri="{19B8F6BF-5375-455C-9EA6-DF929625EA0E}">
        <p15:presenceInfo xmlns:p15="http://schemas.microsoft.com/office/powerpoint/2012/main" userId="Mithun985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5-22T13:06:08.861" idx="3">
    <p:pos x="738" y="1812"/>
    <p:text>Hatem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5-22T13:06:19.226" idx="5">
    <p:pos x="10" y="10"/>
    <p:text>Mathan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5-22T13:04:34.033" idx="1">
    <p:pos x="738" y="2250"/>
    <p:text>Paul sin del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4727D-21EB-48CC-95E9-D7345EFFA03B}" type="datetimeFigureOut">
              <a:rPr lang="nb-NO" smtClean="0"/>
              <a:t>23.05.2017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75054-AF55-4EFE-BC20-88FDAA878E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6309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ghdfghgfhgfhf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75054-AF55-4EFE-BC20-88FDAA878ED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815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Smart Valley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Laga av Hatem Awadallah, Paul Thomassen og Mathan</a:t>
            </a:r>
          </a:p>
        </p:txBody>
      </p:sp>
    </p:spTree>
    <p:extLst>
      <p:ext uri="{BB962C8B-B14F-4D97-AF65-F5344CB8AC3E}">
        <p14:creationId xmlns:p14="http://schemas.microsoft.com/office/powerpoint/2010/main" val="1325171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534" y="2619375"/>
            <a:ext cx="8596668" cy="1320800"/>
          </a:xfrm>
        </p:spPr>
        <p:txBody>
          <a:bodyPr>
            <a:normAutofit/>
          </a:bodyPr>
          <a:lstStyle/>
          <a:p>
            <a:r>
              <a:rPr lang="nb-NO" sz="8000" dirty="0"/>
              <a:t>Vise program</a:t>
            </a:r>
          </a:p>
        </p:txBody>
      </p:sp>
    </p:spTree>
    <p:extLst>
      <p:ext uri="{BB962C8B-B14F-4D97-AF65-F5344CB8AC3E}">
        <p14:creationId xmlns:p14="http://schemas.microsoft.com/office/powerpoint/2010/main" val="1814150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Forbetringar.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- Kan alltid begynne tidligare</a:t>
            </a:r>
          </a:p>
          <a:p>
            <a:r>
              <a:rPr lang="nb-NO" dirty="0"/>
              <a:t>Første hovedprosjekt. </a:t>
            </a:r>
          </a:p>
        </p:txBody>
      </p:sp>
    </p:spTree>
    <p:extLst>
      <p:ext uri="{BB962C8B-B14F-4D97-AF65-F5344CB8AC3E}">
        <p14:creationId xmlns:p14="http://schemas.microsoft.com/office/powerpoint/2010/main" val="949204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Konklusjon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34" y="2036764"/>
            <a:ext cx="8596668" cy="3880773"/>
          </a:xfrm>
        </p:spPr>
        <p:txBody>
          <a:bodyPr/>
          <a:lstStyle/>
          <a:p>
            <a:r>
              <a:rPr lang="nb-NO" dirty="0"/>
              <a:t>- kva vi har lært?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752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Innleiing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- Smart valley prosjektet</a:t>
            </a:r>
          </a:p>
          <a:p>
            <a:r>
              <a:rPr lang="nb-NO" dirty="0"/>
              <a:t>Hyen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2603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Bakgrunn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Oppgåvebakgrunn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42032" y="398614"/>
            <a:ext cx="4689220" cy="590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8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Mål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8295"/>
            <a:ext cx="8596668" cy="4733067"/>
          </a:xfrm>
        </p:spPr>
        <p:txBody>
          <a:bodyPr/>
          <a:lstStyle/>
          <a:p>
            <a:r>
              <a:rPr lang="nb-NO" dirty="0"/>
              <a:t>Hovedmålet vårt er å lage et program for et digitalt system som har en framtidsrettet løsning. Videre får en illustrert de automatiserte målerne sine funksjoner og hvordan man får brukt styringssystemet til å spare energiforbruket til kunden og nettselskapene oppnår en jevnere energibelastelse i strømnettet. </a:t>
            </a:r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536" y="2645085"/>
            <a:ext cx="3168624" cy="362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710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Løysing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To delar. </a:t>
            </a:r>
          </a:p>
          <a:p>
            <a:r>
              <a:rPr lang="nb-NO" dirty="0"/>
              <a:t>Automasjonsdel og elkraftdel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001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Programmering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- Plannlegging </a:t>
            </a:r>
          </a:p>
          <a:p>
            <a:r>
              <a:rPr lang="nb-NO" dirty="0"/>
              <a:t>- Vise program</a:t>
            </a:r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Picture 3" descr="https://scontent.fosl1-1.fna.fbcdn.net/v/t35.0-12/18426346_1844674132464766_102374810_o.png?oh=3ae777968923d0e0194556588e1bc715&amp;oe=591857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928" y="1495514"/>
            <a:ext cx="6615074" cy="47429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8328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AMS og smarte nett</a:t>
            </a:r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148701"/>
            <a:ext cx="4095010" cy="2458720"/>
          </a:xfr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0278" y="2148701"/>
            <a:ext cx="4225790" cy="264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559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Risikostyring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469" y="2179178"/>
            <a:ext cx="8605616" cy="293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09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Tidsbruk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9478" y="1676081"/>
            <a:ext cx="2975932" cy="3124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7284" y="1350236"/>
            <a:ext cx="5927963" cy="362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3016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283</TotalTime>
  <Words>107</Words>
  <Application>Microsoft Office PowerPoint</Application>
  <PresentationFormat>Widescreen</PresentationFormat>
  <Paragraphs>27</Paragraphs>
  <Slides>12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Smart Valley</vt:lpstr>
      <vt:lpstr>Innleiing</vt:lpstr>
      <vt:lpstr>Bakgrunn</vt:lpstr>
      <vt:lpstr>Mål</vt:lpstr>
      <vt:lpstr>Løysing</vt:lpstr>
      <vt:lpstr>Programmering</vt:lpstr>
      <vt:lpstr>AMS og smarte nett</vt:lpstr>
      <vt:lpstr>Risikostyring</vt:lpstr>
      <vt:lpstr>Tidsbruk</vt:lpstr>
      <vt:lpstr>Vise program</vt:lpstr>
      <vt:lpstr>Forbetringar.</vt:lpstr>
      <vt:lpstr>Konklusjon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Valley</dc:title>
  <dc:creator>Mithun985</dc:creator>
  <cp:lastModifiedBy>Paul Thomassen</cp:lastModifiedBy>
  <cp:revision>12</cp:revision>
  <dcterms:created xsi:type="dcterms:W3CDTF">2017-05-22T10:38:50Z</dcterms:created>
  <dcterms:modified xsi:type="dcterms:W3CDTF">2017-05-23T13:28:54Z</dcterms:modified>
</cp:coreProperties>
</file>